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8" r:id="rId2"/>
    <p:sldId id="407" r:id="rId3"/>
    <p:sldId id="414" r:id="rId4"/>
    <p:sldId id="411" r:id="rId5"/>
    <p:sldId id="412" r:id="rId6"/>
    <p:sldId id="413" r:id="rId7"/>
    <p:sldId id="370" r:id="rId8"/>
    <p:sldId id="372" r:id="rId9"/>
    <p:sldId id="398" r:id="rId10"/>
    <p:sldId id="374" r:id="rId11"/>
    <p:sldId id="375" r:id="rId12"/>
    <p:sldId id="376" r:id="rId13"/>
    <p:sldId id="378" r:id="rId14"/>
    <p:sldId id="393" r:id="rId15"/>
    <p:sldId id="380" r:id="rId16"/>
    <p:sldId id="381" r:id="rId17"/>
    <p:sldId id="394" r:id="rId18"/>
    <p:sldId id="383" r:id="rId19"/>
    <p:sldId id="384" r:id="rId20"/>
    <p:sldId id="385" r:id="rId21"/>
    <p:sldId id="386" r:id="rId22"/>
    <p:sldId id="395" r:id="rId23"/>
    <p:sldId id="396" r:id="rId24"/>
    <p:sldId id="397" r:id="rId25"/>
    <p:sldId id="399" r:id="rId26"/>
    <p:sldId id="415" r:id="rId27"/>
    <p:sldId id="260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33" autoAdjust="0"/>
    <p:restoredTop sz="88114" autoAdjust="0"/>
  </p:normalViewPr>
  <p:slideViewPr>
    <p:cSldViewPr snapToGrid="0" showGuides="1">
      <p:cViewPr>
        <p:scale>
          <a:sx n="30" d="100"/>
          <a:sy n="30" d="100"/>
        </p:scale>
        <p:origin x="-79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5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EDBF662-8275-48FC-BA8F-B7EF35364E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662-8275-48FC-BA8F-B7EF35364E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4F18D-DEEF-469B-81DB-E2E94DE50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6EC5C-D47E-4A8C-8B80-E8E877E0C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AA68-65FB-4EED-88B4-DB10F2AAE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C9C06-76BE-4429-A477-8E8E7C1CF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A4BF6-EEBE-4E08-B45D-42C0E0BAF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74CF-D4E1-4E67-93AC-33807287C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8A0A6-7367-43A8-A9BA-EF954F8F4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E7751-7F87-4091-A98D-57158B6B4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4D74-9D9B-4005-B6D2-DA08EC539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252E7-FB14-4433-94F1-913818823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25C9D-2F6F-4B6F-873B-C669946A4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A9AE9547-B64C-4E28-B2BA-B91C99378D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890391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of Convergent Plate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5155" name="Picture 3" descr="17_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721"/>
          <a:stretch>
            <a:fillRect/>
          </a:stretch>
        </p:blipFill>
        <p:spPr bwMode="auto">
          <a:xfrm>
            <a:off x="4025236" y="127590"/>
            <a:ext cx="4921250" cy="6602819"/>
          </a:xfrm>
          <a:noFill/>
          <a:ln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198167"/>
            <a:ext cx="4040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Ocean-Continent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3479" y="744280"/>
            <a:ext cx="14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4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8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88229" name="Freeform 5"/>
          <p:cNvSpPr>
            <a:spLocks/>
          </p:cNvSpPr>
          <p:nvPr/>
        </p:nvSpPr>
        <p:spPr bwMode="auto">
          <a:xfrm>
            <a:off x="2057400" y="1219200"/>
            <a:ext cx="2514600" cy="2359025"/>
          </a:xfrm>
          <a:custGeom>
            <a:avLst/>
            <a:gdLst/>
            <a:ahLst/>
            <a:cxnLst>
              <a:cxn ang="0">
                <a:pos x="1632" y="0"/>
              </a:cxn>
              <a:cxn ang="0">
                <a:pos x="816" y="576"/>
              </a:cxn>
              <a:cxn ang="0">
                <a:pos x="0" y="1488"/>
              </a:cxn>
            </a:cxnLst>
            <a:rect l="0" t="0" r="r" b="b"/>
            <a:pathLst>
              <a:path w="1632" h="1488">
                <a:moveTo>
                  <a:pt x="1632" y="0"/>
                </a:moveTo>
                <a:cubicBezTo>
                  <a:pt x="1360" y="164"/>
                  <a:pt x="1088" y="328"/>
                  <a:pt x="816" y="576"/>
                </a:cubicBezTo>
                <a:cubicBezTo>
                  <a:pt x="544" y="824"/>
                  <a:pt x="136" y="1336"/>
                  <a:pt x="0" y="148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R E N C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0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0276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1590283" name="Freeform 11"/>
          <p:cNvSpPr>
            <a:spLocks/>
          </p:cNvSpPr>
          <p:nvPr/>
        </p:nvSpPr>
        <p:spPr bwMode="auto">
          <a:xfrm>
            <a:off x="1447800" y="3276600"/>
            <a:ext cx="4114800" cy="320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624"/>
              </a:cxn>
              <a:cxn ang="0">
                <a:pos x="2064" y="1632"/>
              </a:cxn>
              <a:cxn ang="0">
                <a:pos x="2544" y="2016"/>
              </a:cxn>
            </a:cxnLst>
            <a:rect l="0" t="0" r="r" b="b"/>
            <a:pathLst>
              <a:path w="2544" h="2016">
                <a:moveTo>
                  <a:pt x="0" y="0"/>
                </a:moveTo>
                <a:cubicBezTo>
                  <a:pt x="308" y="176"/>
                  <a:pt x="616" y="352"/>
                  <a:pt x="960" y="624"/>
                </a:cubicBezTo>
                <a:cubicBezTo>
                  <a:pt x="1304" y="896"/>
                  <a:pt x="1800" y="1400"/>
                  <a:pt x="2064" y="1632"/>
                </a:cubicBezTo>
                <a:cubicBezTo>
                  <a:pt x="2328" y="1864"/>
                  <a:pt x="2436" y="1940"/>
                  <a:pt x="2544" y="2016"/>
                </a:cubicBezTo>
              </a:path>
            </a:pathLst>
          </a:custGeom>
          <a:noFill/>
          <a:ln w="50800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0286" name="Line 14"/>
          <p:cNvSpPr>
            <a:spLocks noChangeShapeType="1"/>
          </p:cNvSpPr>
          <p:nvPr/>
        </p:nvSpPr>
        <p:spPr bwMode="auto">
          <a:xfrm>
            <a:off x="5257800" y="6248400"/>
            <a:ext cx="533400" cy="38100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0287" name="Text Box 15"/>
          <p:cNvSpPr txBox="1">
            <a:spLocks noChangeArrowheads="1"/>
          </p:cNvSpPr>
          <p:nvPr/>
        </p:nvSpPr>
        <p:spPr bwMode="auto">
          <a:xfrm>
            <a:off x="414677" y="3007386"/>
            <a:ext cx="11376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66FFCC"/>
                </a:solidFill>
              </a:rPr>
              <a:t>H</a:t>
            </a:r>
            <a:r>
              <a:rPr lang="en-US" sz="2800" baseline="-26000" dirty="0">
                <a:solidFill>
                  <a:srgbClr val="66FFCC"/>
                </a:solidFill>
              </a:rPr>
              <a:t>2</a:t>
            </a:r>
            <a:r>
              <a:rPr lang="en-US" sz="2800" dirty="0">
                <a:solidFill>
                  <a:srgbClr val="66FFCC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0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0276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Figure 17.14</a:t>
            </a:r>
            <a:endParaRPr lang="en-US"/>
          </a:p>
        </p:txBody>
      </p:sp>
      <p:pic>
        <p:nvPicPr>
          <p:cNvPr id="1593347" name="Picture 3" descr="17_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721"/>
          <a:stretch>
            <a:fillRect/>
          </a:stretch>
        </p:blipFill>
        <p:spPr bwMode="auto">
          <a:xfrm>
            <a:off x="2111375" y="127590"/>
            <a:ext cx="4921250" cy="660281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2327" name="Line 7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8" name="Line 8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9" name="Line 9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0" name="Line 10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1" name="Text Box 11"/>
          <p:cNvSpPr txBox="1">
            <a:spLocks noChangeArrowheads="1"/>
          </p:cNvSpPr>
          <p:nvPr/>
        </p:nvSpPr>
        <p:spPr bwMode="auto">
          <a:xfrm rot="-45875793">
            <a:off x="2591104" y="1790271"/>
            <a:ext cx="333912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2327" name="Line 7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8" name="Line 8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9" name="Line 9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0" name="Line 10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1" name="Text Box 11"/>
          <p:cNvSpPr txBox="1">
            <a:spLocks noChangeArrowheads="1"/>
          </p:cNvSpPr>
          <p:nvPr/>
        </p:nvSpPr>
        <p:spPr bwMode="auto">
          <a:xfrm rot="-45875793">
            <a:off x="2591104" y="1790271"/>
            <a:ext cx="333912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-2716177">
            <a:off x="3635900" y="1855107"/>
            <a:ext cx="179408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TERRANES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Figure 17.16a</a:t>
            </a:r>
            <a:endParaRPr lang="en-US"/>
          </a:p>
        </p:txBody>
      </p:sp>
      <p:pic>
        <p:nvPicPr>
          <p:cNvPr id="1599491" name="Picture 3" descr="17_16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027"/>
          <a:stretch>
            <a:fillRect/>
          </a:stretch>
        </p:blipFill>
        <p:spPr bwMode="auto">
          <a:xfrm>
            <a:off x="0" y="457200"/>
            <a:ext cx="9144000" cy="549703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0515" name="Picture 3" descr="17_16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483"/>
          <a:stretch>
            <a:fillRect/>
          </a:stretch>
        </p:blipFill>
        <p:spPr bwMode="auto">
          <a:xfrm>
            <a:off x="0" y="648580"/>
            <a:ext cx="9144000" cy="530564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3d NP resources\US pa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5" y="0"/>
            <a:ext cx="8902390" cy="6858000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 bwMode="auto">
          <a:xfrm>
            <a:off x="701745" y="1414126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981736" y="694656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694657" y="1938666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772629" y="411121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240" y="317861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741" y="662764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Rainier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386" y="1275905"/>
            <a:ext cx="226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 Lake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656" y="1945755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322495" y="1662223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402" y="1588729"/>
            <a:ext cx="187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Redwood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282" y="0"/>
            <a:ext cx="37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539" name="Picture 3" descr="17_16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991"/>
          <a:stretch>
            <a:fillRect/>
          </a:stretch>
        </p:blipFill>
        <p:spPr bwMode="auto">
          <a:xfrm>
            <a:off x="0" y="919726"/>
            <a:ext cx="9144000" cy="504514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Figure 17.17</a:t>
            </a:r>
            <a:endParaRPr lang="en-US"/>
          </a:p>
        </p:txBody>
      </p:sp>
      <p:pic>
        <p:nvPicPr>
          <p:cNvPr id="1602563" name="Picture 3" descr="17_1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721"/>
          <a:stretch>
            <a:fillRect/>
          </a:stretch>
        </p:blipFill>
        <p:spPr bwMode="auto">
          <a:xfrm>
            <a:off x="2837656" y="127590"/>
            <a:ext cx="3468688" cy="660281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2327" name="Line 7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8" name="Line 8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9" name="Line 9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0" name="Line 10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1" name="Text Box 11"/>
          <p:cNvSpPr txBox="1">
            <a:spLocks noChangeArrowheads="1"/>
          </p:cNvSpPr>
          <p:nvPr/>
        </p:nvSpPr>
        <p:spPr bwMode="auto">
          <a:xfrm rot="-45875793">
            <a:off x="2591104" y="1790271"/>
            <a:ext cx="333912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-2716177">
            <a:off x="3635900" y="1855107"/>
            <a:ext cx="179408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TERRANES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45875793">
            <a:off x="4164427" y="1821273"/>
            <a:ext cx="237013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FOREARC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2327" name="Line 7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8" name="Line 8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9" name="Line 9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0" name="Line 10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1" name="Text Box 11"/>
          <p:cNvSpPr txBox="1">
            <a:spLocks noChangeArrowheads="1"/>
          </p:cNvSpPr>
          <p:nvPr/>
        </p:nvSpPr>
        <p:spPr bwMode="auto">
          <a:xfrm rot="-45875793">
            <a:off x="2591104" y="1790271"/>
            <a:ext cx="333912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-2716177">
            <a:off x="3635900" y="1855107"/>
            <a:ext cx="179408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TERRANES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45875793">
            <a:off x="4164427" y="1821273"/>
            <a:ext cx="237013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FOREARC BASIN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8451111">
            <a:off x="7102549" y="1351463"/>
            <a:ext cx="254118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FORELAND FOLD &amp; THRUST BELT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2327" name="Line 7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8" name="Line 8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9" name="Line 9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0" name="Line 10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1" name="Text Box 11"/>
          <p:cNvSpPr txBox="1">
            <a:spLocks noChangeArrowheads="1"/>
          </p:cNvSpPr>
          <p:nvPr/>
        </p:nvSpPr>
        <p:spPr bwMode="auto">
          <a:xfrm rot="-45875793">
            <a:off x="2591104" y="1790271"/>
            <a:ext cx="333912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-2716177">
            <a:off x="3635900" y="1855107"/>
            <a:ext cx="179408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TERRANES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45875793">
            <a:off x="4164427" y="1821273"/>
            <a:ext cx="237013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FOREARC BASIN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18451111">
            <a:off x="7102549" y="1351463"/>
            <a:ext cx="254118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FORELAND FOLD &amp; THRUST BELT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04938" y="3117314"/>
            <a:ext cx="168598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FORELAND BASIN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7624"/>
            <a:ext cx="9144001" cy="6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7175"/>
            <a:ext cx="8610600" cy="257175"/>
          </a:xfrm>
        </p:spPr>
        <p:txBody>
          <a:bodyPr/>
          <a:lstStyle/>
          <a:p>
            <a:r>
              <a:rPr lang="en-US" sz="1100"/>
              <a:t>Ocean continent convergence</a:t>
            </a:r>
          </a:p>
        </p:txBody>
      </p:sp>
      <p:sp>
        <p:nvSpPr>
          <p:cNvPr id="1592327" name="Line 7"/>
          <p:cNvSpPr>
            <a:spLocks noChangeShapeType="1"/>
          </p:cNvSpPr>
          <p:nvPr/>
        </p:nvSpPr>
        <p:spPr bwMode="auto">
          <a:xfrm>
            <a:off x="7391400" y="5334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8" name="Line 8"/>
          <p:cNvSpPr>
            <a:spLocks noChangeShapeType="1"/>
          </p:cNvSpPr>
          <p:nvPr/>
        </p:nvSpPr>
        <p:spPr bwMode="auto">
          <a:xfrm flipH="1">
            <a:off x="6400800" y="533400"/>
            <a:ext cx="990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29" name="Line 9"/>
          <p:cNvSpPr>
            <a:spLocks noChangeShapeType="1"/>
          </p:cNvSpPr>
          <p:nvPr/>
        </p:nvSpPr>
        <p:spPr bwMode="auto">
          <a:xfrm flipH="1">
            <a:off x="7239000" y="5334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0" name="Line 10"/>
          <p:cNvSpPr>
            <a:spLocks noChangeShapeType="1"/>
          </p:cNvSpPr>
          <p:nvPr/>
        </p:nvSpPr>
        <p:spPr bwMode="auto">
          <a:xfrm>
            <a:off x="7391400" y="533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92331" name="Text Box 11"/>
          <p:cNvSpPr txBox="1">
            <a:spLocks noChangeArrowheads="1"/>
          </p:cNvSpPr>
          <p:nvPr/>
        </p:nvSpPr>
        <p:spPr bwMode="auto">
          <a:xfrm rot="-45875793">
            <a:off x="2591104" y="1790271"/>
            <a:ext cx="333912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76054" y="-1779"/>
            <a:ext cx="32004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 (andesite)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-67446812">
            <a:off x="2057400" y="19186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 R E N C H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-2716177">
            <a:off x="3635900" y="1855107"/>
            <a:ext cx="179408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TERRANES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45875793">
            <a:off x="4164427" y="1821273"/>
            <a:ext cx="237013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FOREARC BASIN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18451111">
            <a:off x="7102549" y="1351463"/>
            <a:ext cx="254118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FORELAND FOLD &amp; THRUST BELT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04938" y="3117314"/>
            <a:ext cx="168598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FORELAND BASIN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3d NP resources\US pa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5" y="0"/>
            <a:ext cx="8902390" cy="68580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 bwMode="auto">
          <a:xfrm>
            <a:off x="772629" y="411121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240" y="317861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322495" y="1662223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402" y="1588729"/>
            <a:ext cx="187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Redwood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282" y="0"/>
            <a:ext cx="370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ACCRETIONARY WEDGES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1701183" y="5709709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1714" y="5634334"/>
            <a:ext cx="216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Kenai Fjords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enai Fjords KEFJ6NPS"/>
          <p:cNvPicPr>
            <a:picLocks noChangeAspect="1" noChangeArrowheads="1"/>
          </p:cNvPicPr>
          <p:nvPr/>
        </p:nvPicPr>
        <p:blipFill>
          <a:blip r:embed="rId3"/>
          <a:srcRect t="1784" b="64165"/>
          <a:stretch>
            <a:fillRect/>
          </a:stretch>
        </p:blipFill>
        <p:spPr bwMode="auto">
          <a:xfrm>
            <a:off x="-10623" y="4795284"/>
            <a:ext cx="9144000" cy="2062716"/>
          </a:xfrm>
          <a:prstGeom prst="rect">
            <a:avLst/>
          </a:prstGeom>
          <a:noFill/>
        </p:spPr>
      </p:pic>
      <p:pic>
        <p:nvPicPr>
          <p:cNvPr id="8" name="Picture 2" descr="IMG_0065"/>
          <p:cNvPicPr>
            <a:picLocks noChangeAspect="1" noChangeArrowheads="1"/>
          </p:cNvPicPr>
          <p:nvPr/>
        </p:nvPicPr>
        <p:blipFill>
          <a:blip r:embed="rId4"/>
          <a:srcRect t="39224" b="31628"/>
          <a:stretch>
            <a:fillRect/>
          </a:stretch>
        </p:blipFill>
        <p:spPr bwMode="auto">
          <a:xfrm>
            <a:off x="-10624" y="2870791"/>
            <a:ext cx="9144000" cy="1998921"/>
          </a:xfrm>
          <a:prstGeom prst="rect">
            <a:avLst/>
          </a:prstGeom>
          <a:noFill/>
        </p:spPr>
      </p:pic>
      <p:pic>
        <p:nvPicPr>
          <p:cNvPr id="7" name="Picture 2" descr="panorama"/>
          <p:cNvPicPr>
            <a:picLocks noChangeAspect="1" noChangeArrowheads="1"/>
          </p:cNvPicPr>
          <p:nvPr/>
        </p:nvPicPr>
        <p:blipFill>
          <a:blip r:embed="rId5"/>
          <a:srcRect t="1613" b="-3764"/>
          <a:stretch>
            <a:fillRect/>
          </a:stretch>
        </p:blipFill>
        <p:spPr bwMode="auto">
          <a:xfrm>
            <a:off x="0" y="946298"/>
            <a:ext cx="9144000" cy="20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9144000" cy="688532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03498"/>
                <a:gridCol w="1105786"/>
                <a:gridCol w="1616402"/>
                <a:gridCol w="1839685"/>
                <a:gridCol w="1654629"/>
                <a:gridCol w="1524000"/>
              </a:tblGrid>
              <a:tr h="15948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i="1" u="sng" dirty="0" smtClean="0"/>
                        <a:t>COMPARISON OF ACCRETIONARY</a:t>
                      </a:r>
                      <a:r>
                        <a:rPr lang="en-US" sz="1800" b="1" i="1" u="sng" baseline="0" dirty="0" smtClean="0"/>
                        <a:t> WEDGES</a:t>
                      </a:r>
                      <a:endParaRPr lang="en-US" sz="1800" b="1" i="1" u="sng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</a:tr>
              <a:tr h="5273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PARK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AGE</a:t>
                      </a: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SUBDUCTION RATE</a:t>
                      </a:r>
                      <a:endParaRPr lang="en-US" sz="1600" b="1" dirty="0" smtClean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SEDIMENATION RATE</a:t>
                      </a:r>
                      <a:endParaRPr lang="en-US" sz="1600" b="1" dirty="0" smtClean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COMPOSITION</a:t>
                      </a:r>
                      <a:endParaRPr lang="en-US" sz="1600" b="1" dirty="0" smtClean="0"/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COASTAL LANDFORMS</a:t>
                      </a: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</a:tr>
              <a:tr h="19471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OLYMPIC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YOUNG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SLOW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HIGHEST 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Turbidite, basalt, limestone,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quartz veins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Marine terraces, stacks,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arches, tombolos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</a:tr>
              <a:tr h="19815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REDWOOD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OLD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SLOW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HIGHER</a:t>
                      </a:r>
                      <a:endParaRPr lang="en-US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MELANGE: (basalt, peridotite, chert, greywacke, argillite)</a:t>
                      </a: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Marine terraces, stacks,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arches, tombolos, drowned river valleys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</a:tr>
              <a:tr h="19815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KENAI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FJORDS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MIDDLE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MODERATE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 Ophiolite, granite, mélange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Fjords,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stacks, arches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3d NP resources\US pa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5" y="0"/>
            <a:ext cx="8902390" cy="6858000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 bwMode="auto">
          <a:xfrm>
            <a:off x="1463729" y="5833750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1701183" y="5709709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43" y="6034823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Katmai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1714" y="5634334"/>
            <a:ext cx="216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Kenai Fjords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1499166" y="5635261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353" y="5258653"/>
            <a:ext cx="21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Clark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282" y="0"/>
            <a:ext cx="37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3d NP resources\US pa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5" y="0"/>
            <a:ext cx="8902390" cy="6858000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 bwMode="auto">
          <a:xfrm>
            <a:off x="909833" y="2831577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918687" y="2663992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75" y="2967335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Sequoia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876" y="2550518"/>
            <a:ext cx="235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 Canyon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814641" y="2518787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87" y="216939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Yosemite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282" y="0"/>
            <a:ext cx="37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3d NP resources\US pa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5" y="0"/>
            <a:ext cx="8902390" cy="6858000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 bwMode="auto">
          <a:xfrm>
            <a:off x="6559604" y="3296093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7282833" y="2613646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6" y="3169592"/>
            <a:ext cx="23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Smoky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9764" y="2514600"/>
            <a:ext cx="216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Shenandoah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8471466" y="1072348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6904" y="981490"/>
            <a:ext cx="142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8282" y="0"/>
            <a:ext cx="37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3d NP resources\US par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5" y="0"/>
            <a:ext cx="890239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1" y="2967335"/>
            <a:ext cx="23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Springs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3234708" y="4690096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023416" y="3343275"/>
            <a:ext cx="287079" cy="26581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1" y="4291310"/>
            <a:ext cx="16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Bend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8282" y="0"/>
            <a:ext cx="37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5_14"/>
          <p:cNvPicPr>
            <a:picLocks noChangeAspect="1" noChangeArrowheads="1"/>
          </p:cNvPicPr>
          <p:nvPr/>
        </p:nvPicPr>
        <p:blipFill>
          <a:blip r:embed="rId3"/>
          <a:srcRect b="67881"/>
          <a:stretch>
            <a:fillRect/>
          </a:stretch>
        </p:blipFill>
        <p:spPr bwMode="auto">
          <a:xfrm>
            <a:off x="4572000" y="4383190"/>
            <a:ext cx="4154009" cy="24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7765" name="Picture 5" descr="15_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4031" b="7536"/>
          <a:stretch>
            <a:fillRect/>
          </a:stretch>
        </p:blipFill>
        <p:spPr bwMode="auto">
          <a:xfrm>
            <a:off x="4572000" y="2163484"/>
            <a:ext cx="4154007" cy="2190775"/>
          </a:xfrm>
          <a:noFill/>
          <a:ln>
            <a:miter lim="800000"/>
            <a:headEnd/>
            <a:tailEnd/>
          </a:ln>
        </p:spPr>
      </p:pic>
      <p:sp>
        <p:nvSpPr>
          <p:cNvPr id="1397767" name="Text Box 7"/>
          <p:cNvSpPr txBox="1">
            <a:spLocks noChangeArrowheads="1"/>
          </p:cNvSpPr>
          <p:nvPr/>
        </p:nvSpPr>
        <p:spPr bwMode="auto">
          <a:xfrm>
            <a:off x="0" y="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 Types: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15_14"/>
          <p:cNvPicPr>
            <a:picLocks noChangeAspect="1" noChangeArrowheads="1"/>
          </p:cNvPicPr>
          <p:nvPr/>
        </p:nvPicPr>
        <p:blipFill>
          <a:blip r:embed="rId3"/>
          <a:srcRect t="34445" b="39198"/>
          <a:stretch>
            <a:fillRect/>
          </a:stretch>
        </p:blipFill>
        <p:spPr bwMode="auto">
          <a:xfrm>
            <a:off x="4572000" y="63792"/>
            <a:ext cx="4154008" cy="203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2156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Ocean-Ocean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725633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Ocean-Continent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341174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Continent-Continent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4131" name="Picture 3" descr="17_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063"/>
          <a:stretch>
            <a:fillRect/>
          </a:stretch>
        </p:blipFill>
        <p:spPr bwMode="auto">
          <a:xfrm>
            <a:off x="0" y="1219200"/>
            <a:ext cx="9144000" cy="4394791"/>
          </a:xfrm>
          <a:noFill/>
          <a:ln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Ocean-Ocean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7" name="Picture 5" descr="15_14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0079"/>
          <a:stretch>
            <a:fillRect/>
          </a:stretch>
        </p:blipFill>
        <p:spPr bwMode="auto">
          <a:xfrm>
            <a:off x="0" y="874528"/>
            <a:ext cx="9144000" cy="5108944"/>
          </a:xfrm>
          <a:noFill/>
          <a:ln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Continent-Continent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a Olymp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8a Olympic</Template>
  <TotalTime>439</TotalTime>
  <Words>341</Words>
  <Application>Microsoft Office PowerPoint</Application>
  <PresentationFormat>On-screen Show (4:3)</PresentationFormat>
  <Paragraphs>136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8a Olympic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Ocean continent convergence</vt:lpstr>
      <vt:lpstr>Ocean continent convergence</vt:lpstr>
      <vt:lpstr>Ocean continent convergence</vt:lpstr>
      <vt:lpstr>Ocean continent convergence</vt:lpstr>
      <vt:lpstr>Figure 17.14</vt:lpstr>
      <vt:lpstr>Ocean continent convergence</vt:lpstr>
      <vt:lpstr>Ocean continent convergence</vt:lpstr>
      <vt:lpstr>Figure 17.16a</vt:lpstr>
      <vt:lpstr>Slide 19</vt:lpstr>
      <vt:lpstr>Slide 20</vt:lpstr>
      <vt:lpstr>Figure 17.17</vt:lpstr>
      <vt:lpstr>Ocean continent convergence</vt:lpstr>
      <vt:lpstr>Ocean continent convergence</vt:lpstr>
      <vt:lpstr>Ocean continent convergence</vt:lpstr>
      <vt:lpstr>Ocean continent convergence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Jacobson</dc:creator>
  <cp:lastModifiedBy>Gary Jacobson</cp:lastModifiedBy>
  <cp:revision>8</cp:revision>
  <dcterms:created xsi:type="dcterms:W3CDTF">2008-09-21T18:13:28Z</dcterms:created>
  <dcterms:modified xsi:type="dcterms:W3CDTF">2008-09-22T03:03:17Z</dcterms:modified>
</cp:coreProperties>
</file>